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Poppins" panose="020B0502040204020203" pitchFamily="2" charset="0"/>
      <p:regular r:id="rId14"/>
    </p:embeddedFont>
    <p:embeddedFont>
      <p:font typeface="Poppins Bold" panose="020B0604020202020204" charset="0"/>
      <p:regular r:id="rId15"/>
    </p:embeddedFont>
    <p:embeddedFont>
      <p:font typeface="Poppins Heavy" panose="020B0604020202020204" charset="0"/>
      <p:regular r:id="rId16"/>
    </p:embeddedFont>
    <p:embeddedFont>
      <p:font typeface="Zen Dot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96" r="-14096" b="-5183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9FF">
                <a:alpha val="2078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41031" y="3618367"/>
            <a:ext cx="11605938" cy="306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3"/>
              </a:lnSpc>
            </a:pPr>
            <a:r>
              <a:rPr lang="en-US" sz="12487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UFA</a:t>
            </a:r>
          </a:p>
          <a:p>
            <a:pPr algn="ctr">
              <a:lnSpc>
                <a:spcPts val="11613"/>
              </a:lnSpc>
            </a:pPr>
            <a:r>
              <a:rPr lang="en-US" sz="12487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SIGHTINGS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28202" y="9061735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432782" y="454416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73786" y="1098448"/>
            <a:ext cx="11699037" cy="7669623"/>
          </a:xfrm>
          <a:custGeom>
            <a:avLst/>
            <a:gdLst/>
            <a:ahLst/>
            <a:cxnLst/>
            <a:rect l="l" t="t" r="r" b="b"/>
            <a:pathLst>
              <a:path w="11699037" h="7669623">
                <a:moveTo>
                  <a:pt x="0" y="0"/>
                </a:moveTo>
                <a:lnTo>
                  <a:pt x="11699037" y="0"/>
                </a:lnTo>
                <a:lnTo>
                  <a:pt x="11699037" y="7669623"/>
                </a:lnTo>
                <a:lnTo>
                  <a:pt x="0" y="7669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444086" y="1094337"/>
            <a:ext cx="13069266" cy="7756786"/>
          </a:xfrm>
          <a:custGeom>
            <a:avLst/>
            <a:gdLst/>
            <a:ahLst/>
            <a:cxnLst/>
            <a:rect l="l" t="t" r="r" b="b"/>
            <a:pathLst>
              <a:path w="13069266" h="7756786">
                <a:moveTo>
                  <a:pt x="0" y="0"/>
                </a:moveTo>
                <a:lnTo>
                  <a:pt x="13069266" y="0"/>
                </a:lnTo>
                <a:lnTo>
                  <a:pt x="13069266" y="7756786"/>
                </a:lnTo>
                <a:lnTo>
                  <a:pt x="0" y="7756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04405" y="3203404"/>
            <a:ext cx="14079189" cy="104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8242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TASHAKKUR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28202" y="9061735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44363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93774" y="2856807"/>
            <a:ext cx="3086100" cy="5446038"/>
            <a:chOff x="0" y="0"/>
            <a:chExt cx="812800" cy="14343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434347"/>
            </a:xfrm>
            <a:custGeom>
              <a:avLst/>
              <a:gdLst/>
              <a:ahLst/>
              <a:cxnLst/>
              <a:rect l="l" t="t" r="r" b="b"/>
              <a:pathLst>
                <a:path w="812800" h="1434347">
                  <a:moveTo>
                    <a:pt x="0" y="0"/>
                  </a:moveTo>
                  <a:lnTo>
                    <a:pt x="812800" y="0"/>
                  </a:lnTo>
                  <a:lnTo>
                    <a:pt x="812800" y="1434347"/>
                  </a:lnTo>
                  <a:lnTo>
                    <a:pt x="0" y="1434347"/>
                  </a:lnTo>
                  <a:close/>
                </a:path>
              </a:pathLst>
            </a:custGeom>
            <a:gradFill rotWithShape="1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1491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2351" y="2392921"/>
            <a:ext cx="5023431" cy="5909924"/>
            <a:chOff x="0" y="0"/>
            <a:chExt cx="778261" cy="9156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78261" cy="915602"/>
            </a:xfrm>
            <a:custGeom>
              <a:avLst/>
              <a:gdLst/>
              <a:ahLst/>
              <a:cxnLst/>
              <a:rect l="l" t="t" r="r" b="b"/>
              <a:pathLst>
                <a:path w="778261" h="915602">
                  <a:moveTo>
                    <a:pt x="0" y="0"/>
                  </a:moveTo>
                  <a:lnTo>
                    <a:pt x="778261" y="0"/>
                  </a:lnTo>
                  <a:lnTo>
                    <a:pt x="778261" y="915602"/>
                  </a:lnTo>
                  <a:lnTo>
                    <a:pt x="0" y="915602"/>
                  </a:lnTo>
                  <a:close/>
                </a:path>
              </a:pathLst>
            </a:custGeom>
            <a:blipFill>
              <a:blip r:embed="rId2"/>
              <a:stretch>
                <a:fillRect l="-66191" r="-10224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8831280">
            <a:off x="-2149749" y="2740944"/>
            <a:ext cx="4001809" cy="4001809"/>
          </a:xfrm>
          <a:custGeom>
            <a:avLst/>
            <a:gdLst/>
            <a:ahLst/>
            <a:cxnLst/>
            <a:rect l="l" t="t" r="r" b="b"/>
            <a:pathLst>
              <a:path w="4001809" h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284169" y="2800423"/>
            <a:ext cx="8188898" cy="68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INTRODUCTION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886788">
            <a:off x="16349986" y="3775189"/>
            <a:ext cx="4464076" cy="4464076"/>
          </a:xfrm>
          <a:custGeom>
            <a:avLst/>
            <a:gdLst/>
            <a:ahLst/>
            <a:cxnLst/>
            <a:rect l="l" t="t" r="r" b="b"/>
            <a:pathLst>
              <a:path w="4464076" h="4464076">
                <a:moveTo>
                  <a:pt x="0" y="0"/>
                </a:moveTo>
                <a:lnTo>
                  <a:pt x="4464076" y="0"/>
                </a:lnTo>
                <a:lnTo>
                  <a:pt x="4464076" y="4464076"/>
                </a:lnTo>
                <a:lnTo>
                  <a:pt x="0" y="4464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762422" y="712045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5218" y="529475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5218" y="850536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98454" y="3934754"/>
            <a:ext cx="7114899" cy="141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Malumot manbai: Keggel.</a:t>
            </a:r>
          </a:p>
          <a:p>
            <a:pPr algn="just">
              <a:lnSpc>
                <a:spcPts val="2793"/>
              </a:lnSpc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Maqsad: Malumotlarni asosiy naqshlar, munosabatlar va tendensiyalarni aniqlash uchun.</a:t>
            </a:r>
          </a:p>
          <a:p>
            <a:pPr algn="just">
              <a:lnSpc>
                <a:spcPts val="2793"/>
              </a:lnSpc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Foydalanilgan vositalar: Python (Pandas, Matplotlib)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1529929" y="2933753"/>
            <a:ext cx="3086100" cy="5269946"/>
            <a:chOff x="0" y="0"/>
            <a:chExt cx="812800" cy="13879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387969"/>
            </a:xfrm>
            <a:custGeom>
              <a:avLst/>
              <a:gdLst/>
              <a:ahLst/>
              <a:cxnLst/>
              <a:rect l="l" t="t" r="r" b="b"/>
              <a:pathLst>
                <a:path w="812800" h="1387969">
                  <a:moveTo>
                    <a:pt x="0" y="0"/>
                  </a:moveTo>
                  <a:lnTo>
                    <a:pt x="812800" y="0"/>
                  </a:lnTo>
                  <a:lnTo>
                    <a:pt x="812800" y="1387969"/>
                  </a:lnTo>
                  <a:lnTo>
                    <a:pt x="0" y="1387969"/>
                  </a:lnTo>
                  <a:close/>
                </a:path>
              </a:pathLst>
            </a:custGeom>
            <a:gradFill rotWithShape="1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1445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65716" y="2484866"/>
            <a:ext cx="6934340" cy="5718833"/>
            <a:chOff x="0" y="0"/>
            <a:chExt cx="1074311" cy="8859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4311" cy="885997"/>
            </a:xfrm>
            <a:custGeom>
              <a:avLst/>
              <a:gdLst/>
              <a:ahLst/>
              <a:cxnLst/>
              <a:rect l="l" t="t" r="r" b="b"/>
              <a:pathLst>
                <a:path w="1074311" h="885997">
                  <a:moveTo>
                    <a:pt x="0" y="0"/>
                  </a:moveTo>
                  <a:lnTo>
                    <a:pt x="1074311" y="0"/>
                  </a:lnTo>
                  <a:lnTo>
                    <a:pt x="1074311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-15976" r="-1597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3306817" y="1295381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6149" y="3067103"/>
            <a:ext cx="8188898" cy="1941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MA’LUMOT TAVSIFI(ABOUT TO DATASET)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50434" y="5372081"/>
            <a:ext cx="7114899" cy="3175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Mazkur datasetimiz insonlar ko’zi bilan ko’rgan osmonda qisqacha uchub o’tgan jisimlar haqida.</a:t>
            </a:r>
          </a:p>
          <a:p>
            <a:pPr algn="just">
              <a:lnSpc>
                <a:spcPts val="2793"/>
              </a:lnSpc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Datasetimiz: 15 ta ustun va 80332 ta qatordan iborat</a:t>
            </a:r>
          </a:p>
          <a:p>
            <a:pPr algn="just">
              <a:lnSpc>
                <a:spcPts val="2793"/>
              </a:lnSpc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Ustunlarning nomlari: Datetime, City, Country, Shape, Duration_Second, Date_Posted, Geolocation, Year, Month, Day, Hour, Minute, Season, Time_Of_Day, Light_Or_Glow.</a:t>
            </a:r>
          </a:p>
          <a:p>
            <a:pPr algn="just">
              <a:lnSpc>
                <a:spcPts val="2793"/>
              </a:lnSpc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Asosoy ustunlar: Shape, Country and City, Month, Season,  Light or Glow, Year.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96877" y="6984343"/>
            <a:ext cx="17237370" cy="1635448"/>
          </a:xfrm>
          <a:custGeom>
            <a:avLst/>
            <a:gdLst/>
            <a:ahLst/>
            <a:cxnLst/>
            <a:rect l="l" t="t" r="r" b="b"/>
            <a:pathLst>
              <a:path w="17237370" h="1635448">
                <a:moveTo>
                  <a:pt x="0" y="0"/>
                </a:moveTo>
                <a:lnTo>
                  <a:pt x="17237370" y="0"/>
                </a:lnTo>
                <a:lnTo>
                  <a:pt x="17237370" y="1635448"/>
                </a:lnTo>
                <a:lnTo>
                  <a:pt x="0" y="163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6877" y="2201846"/>
            <a:ext cx="17082230" cy="3032096"/>
          </a:xfrm>
          <a:custGeom>
            <a:avLst/>
            <a:gdLst/>
            <a:ahLst/>
            <a:cxnLst/>
            <a:rect l="l" t="t" r="r" b="b"/>
            <a:pathLst>
              <a:path w="17082230" h="3032096">
                <a:moveTo>
                  <a:pt x="0" y="0"/>
                </a:moveTo>
                <a:lnTo>
                  <a:pt x="17082229" y="0"/>
                </a:lnTo>
                <a:lnTo>
                  <a:pt x="17082229" y="3032096"/>
                </a:lnTo>
                <a:lnTo>
                  <a:pt x="0" y="3032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3536" y="960639"/>
            <a:ext cx="7647473" cy="68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AFTER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93536" y="5929267"/>
            <a:ext cx="7647473" cy="68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BEFORE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</a:p>
        </p:txBody>
      </p:sp>
      <p:sp>
        <p:nvSpPr>
          <p:cNvPr id="9" name="Freeform 9"/>
          <p:cNvSpPr/>
          <p:nvPr/>
        </p:nvSpPr>
        <p:spPr>
          <a:xfrm>
            <a:off x="6333765" y="2078730"/>
            <a:ext cx="11099017" cy="6129541"/>
          </a:xfrm>
          <a:custGeom>
            <a:avLst/>
            <a:gdLst/>
            <a:ahLst/>
            <a:cxnLst/>
            <a:rect l="l" t="t" r="r" b="b"/>
            <a:pathLst>
              <a:path w="11099017" h="6129541">
                <a:moveTo>
                  <a:pt x="0" y="0"/>
                </a:moveTo>
                <a:lnTo>
                  <a:pt x="11099017" y="0"/>
                </a:lnTo>
                <a:lnTo>
                  <a:pt x="11099017" y="6129540"/>
                </a:lnTo>
                <a:lnTo>
                  <a:pt x="0" y="612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9" t="-338" b="-33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25847" y="1399042"/>
            <a:ext cx="7647473" cy="68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89"/>
              </a:lnSpc>
            </a:pPr>
            <a:r>
              <a:rPr lang="en-US" sz="5365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VIZUALIZATSIYA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5218" y="2611778"/>
            <a:ext cx="5135717" cy="128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3"/>
              </a:lnSpc>
            </a:pPr>
            <a:r>
              <a:rPr lang="en-US" sz="1882" spc="-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 grafikimizda hodislar vaqt adavomiyligida ko’payganmi yoki kamaygani </a:t>
            </a:r>
          </a:p>
          <a:p>
            <a:pPr algn="just">
              <a:lnSpc>
                <a:spcPts val="2503"/>
              </a:lnSpc>
            </a:pPr>
            <a:r>
              <a:rPr lang="en-US" sz="1882" spc="-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Hamda qaysi oyda oylar ichida qanday kuzatishlar bolganligi haqida.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508568" y="1432317"/>
            <a:ext cx="13867902" cy="7626878"/>
          </a:xfrm>
          <a:custGeom>
            <a:avLst/>
            <a:gdLst/>
            <a:ahLst/>
            <a:cxnLst/>
            <a:rect l="l" t="t" r="r" b="b"/>
            <a:pathLst>
              <a:path w="13867902" h="7626878">
                <a:moveTo>
                  <a:pt x="0" y="0"/>
                </a:moveTo>
                <a:lnTo>
                  <a:pt x="13867901" y="0"/>
                </a:lnTo>
                <a:lnTo>
                  <a:pt x="13867901" y="7626878"/>
                </a:lnTo>
                <a:lnTo>
                  <a:pt x="0" y="7626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179897" y="2396664"/>
            <a:ext cx="5919398" cy="5704147"/>
          </a:xfrm>
          <a:custGeom>
            <a:avLst/>
            <a:gdLst/>
            <a:ahLst/>
            <a:cxnLst/>
            <a:rect l="l" t="t" r="r" b="b"/>
            <a:pathLst>
              <a:path w="5919398" h="5704147">
                <a:moveTo>
                  <a:pt x="0" y="0"/>
                </a:moveTo>
                <a:lnTo>
                  <a:pt x="5919398" y="0"/>
                </a:lnTo>
                <a:lnTo>
                  <a:pt x="5919398" y="5704147"/>
                </a:lnTo>
                <a:lnTo>
                  <a:pt x="0" y="570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67455" y="2379703"/>
            <a:ext cx="9520545" cy="5527594"/>
          </a:xfrm>
          <a:custGeom>
            <a:avLst/>
            <a:gdLst/>
            <a:ahLst/>
            <a:cxnLst/>
            <a:rect l="l" t="t" r="r" b="b"/>
            <a:pathLst>
              <a:path w="9520545" h="5527594">
                <a:moveTo>
                  <a:pt x="0" y="0"/>
                </a:moveTo>
                <a:lnTo>
                  <a:pt x="9520545" y="0"/>
                </a:lnTo>
                <a:lnTo>
                  <a:pt x="9520545" y="5527594"/>
                </a:lnTo>
                <a:lnTo>
                  <a:pt x="0" y="5527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7530" y="1800802"/>
            <a:ext cx="7990635" cy="6583833"/>
          </a:xfrm>
          <a:custGeom>
            <a:avLst/>
            <a:gdLst/>
            <a:ahLst/>
            <a:cxnLst/>
            <a:rect l="l" t="t" r="r" b="b"/>
            <a:pathLst>
              <a:path w="7990635" h="6583833">
                <a:moveTo>
                  <a:pt x="0" y="0"/>
                </a:moveTo>
                <a:lnTo>
                  <a:pt x="7990634" y="0"/>
                </a:lnTo>
                <a:lnTo>
                  <a:pt x="7990634" y="6583833"/>
                </a:lnTo>
                <a:lnTo>
                  <a:pt x="0" y="65838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527268" y="1447422"/>
            <a:ext cx="10933512" cy="7392155"/>
          </a:xfrm>
          <a:custGeom>
            <a:avLst/>
            <a:gdLst/>
            <a:ahLst/>
            <a:cxnLst/>
            <a:rect l="l" t="t" r="r" b="b"/>
            <a:pathLst>
              <a:path w="10933512" h="7392155">
                <a:moveTo>
                  <a:pt x="0" y="0"/>
                </a:moveTo>
                <a:lnTo>
                  <a:pt x="10933511" y="0"/>
                </a:lnTo>
                <a:lnTo>
                  <a:pt x="10933511" y="7392156"/>
                </a:lnTo>
                <a:lnTo>
                  <a:pt x="0" y="739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7" b="-87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963512" y="1234412"/>
            <a:ext cx="11754370" cy="7434504"/>
          </a:xfrm>
          <a:custGeom>
            <a:avLst/>
            <a:gdLst/>
            <a:ahLst/>
            <a:cxnLst/>
            <a:rect l="l" t="t" r="r" b="b"/>
            <a:pathLst>
              <a:path w="11754370" h="7434504">
                <a:moveTo>
                  <a:pt x="0" y="0"/>
                </a:moveTo>
                <a:lnTo>
                  <a:pt x="11754370" y="0"/>
                </a:lnTo>
                <a:lnTo>
                  <a:pt x="11754370" y="7434504"/>
                </a:lnTo>
                <a:lnTo>
                  <a:pt x="0" y="7434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Custom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Zen Dots</vt:lpstr>
      <vt:lpstr>Arial</vt:lpstr>
      <vt:lpstr>Poppins Bold</vt:lpstr>
      <vt:lpstr>Poppins</vt:lpstr>
      <vt:lpstr>Poppins Heavy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Data Analysis Presentation</dc:title>
  <dc:creator>Пользователь</dc:creator>
  <cp:lastModifiedBy>Пользователь</cp:lastModifiedBy>
  <cp:revision>1</cp:revision>
  <dcterms:created xsi:type="dcterms:W3CDTF">2006-08-16T00:00:00Z</dcterms:created>
  <dcterms:modified xsi:type="dcterms:W3CDTF">2025-11-13T15:06:25Z</dcterms:modified>
  <dc:identifier>DAG4fXW-JIA</dc:identifier>
</cp:coreProperties>
</file>